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82" r:id="rId4"/>
    <p:sldId id="283" r:id="rId5"/>
    <p:sldId id="287" r:id="rId6"/>
    <p:sldId id="289" r:id="rId7"/>
    <p:sldId id="288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9" r:id="rId17"/>
    <p:sldId id="270" r:id="rId18"/>
    <p:sldId id="266" r:id="rId19"/>
    <p:sldId id="267" r:id="rId20"/>
    <p:sldId id="268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11A35-07F2-440B-985B-DC1B83A4BEA6}" type="datetimeFigureOut">
              <a:rPr lang="en-US" smtClean="0"/>
              <a:pPr/>
              <a:t>8/12/2021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712F3-EAB2-4745-9E93-985A4EBC967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712F3-EAB2-4745-9E93-985A4EBC967F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700" b="1" dirty="0" smtClean="0">
                <a:solidFill>
                  <a:srgbClr val="FF0000"/>
                </a:solidFill>
              </a:rPr>
              <a:t>Activities of </a:t>
            </a:r>
            <a:r>
              <a:rPr lang="en-US" sz="6700" b="1" dirty="0" err="1" smtClean="0">
                <a:solidFill>
                  <a:srgbClr val="FF0000"/>
                </a:solidFill>
              </a:rPr>
              <a:t>Purbottar</a:t>
            </a:r>
            <a:r>
              <a:rPr lang="en-US" sz="6700" b="1" dirty="0" smtClean="0">
                <a:solidFill>
                  <a:srgbClr val="FF0000"/>
                </a:solidFill>
              </a:rPr>
              <a:t> </a:t>
            </a:r>
            <a:r>
              <a:rPr lang="en-US" sz="6700" b="1" dirty="0" err="1" smtClean="0">
                <a:solidFill>
                  <a:srgbClr val="FF0000"/>
                </a:solidFill>
              </a:rPr>
              <a:t>Vikash</a:t>
            </a:r>
            <a:r>
              <a:rPr lang="en-US" sz="6700" b="1" dirty="0" smtClean="0">
                <a:solidFill>
                  <a:srgbClr val="FF0000"/>
                </a:solidFill>
              </a:rPr>
              <a:t> </a:t>
            </a:r>
            <a:r>
              <a:rPr lang="en-US" sz="6700" b="1" dirty="0" err="1" smtClean="0">
                <a:solidFill>
                  <a:srgbClr val="FF0000"/>
                </a:solidFill>
              </a:rPr>
              <a:t>Parishad</a:t>
            </a:r>
            <a:r>
              <a:rPr lang="en-US" sz="6700" b="1" dirty="0" smtClean="0">
                <a:solidFill>
                  <a:srgbClr val="FF0000"/>
                </a:solidFill>
              </a:rPr>
              <a:t> (CCI)</a:t>
            </a: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From 1</a:t>
            </a:r>
            <a:r>
              <a:rPr lang="en-US" baseline="30000" dirty="0" smtClean="0">
                <a:solidFill>
                  <a:schemeClr val="tx1"/>
                </a:solidFill>
              </a:rPr>
              <a:t>st</a:t>
            </a:r>
            <a:r>
              <a:rPr lang="en-US" dirty="0" smtClean="0">
                <a:solidFill>
                  <a:schemeClr val="tx1"/>
                </a:solidFill>
              </a:rPr>
              <a:t> March, 2021 to 31</a:t>
            </a:r>
            <a:r>
              <a:rPr lang="en-US" baseline="30000" dirty="0" smtClean="0">
                <a:solidFill>
                  <a:schemeClr val="tx1"/>
                </a:solidFill>
              </a:rPr>
              <a:t>st</a:t>
            </a:r>
            <a:r>
              <a:rPr lang="en-US" dirty="0" smtClean="0">
                <a:solidFill>
                  <a:schemeClr val="tx1"/>
                </a:solidFill>
              </a:rPr>
              <a:t> July, 2021</a:t>
            </a:r>
            <a:endParaRPr lang="en-IN" dirty="0" smtClean="0">
              <a:solidFill>
                <a:schemeClr val="tx1"/>
              </a:solidFill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Prize distribution by Education Team, Assam to the winners of “Spread Knowledge” on </a:t>
            </a:r>
            <a:r>
              <a:rPr lang="en-US" sz="3600" dirty="0" smtClean="0"/>
              <a:t>21-03-2021</a:t>
            </a:r>
            <a:br>
              <a:rPr lang="en-US" sz="3600" dirty="0" smtClean="0"/>
            </a:br>
            <a:endParaRPr lang="en-IN" sz="4000" dirty="0"/>
          </a:p>
        </p:txBody>
      </p:sp>
      <p:pic>
        <p:nvPicPr>
          <p:cNvPr id="3" name="Picture 2" descr="C:\Users\user\Downloads\WhatsApp Image 2021-07-31 at 2.41.16 AM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05000"/>
            <a:ext cx="807719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>OBSERVANCE OF WORLD  HEALTH DAY ON 7-4-2021 BY DLSA, TINSUKIA</a:t>
            </a:r>
            <a:br>
              <a:rPr lang="en-IN" b="1" dirty="0" smtClean="0"/>
            </a:b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pic>
        <p:nvPicPr>
          <p:cNvPr id="3" name="Picture 2" descr="C:\Users\user\Desktop\2021-2022 PHOTOS\e83e9354-b620-4ce3-88e6-e9ffb4ac0d2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807719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BOHAG BIHU 14-4-2021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pic>
        <p:nvPicPr>
          <p:cNvPr id="3" name="Picture 2" descr="C:\Users\user\Downloads\WhatsApp Image 2021-07-31 at 3.12.36 AM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80771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31838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Tree Plantation on the occasion of World Environment Day on 5</a:t>
            </a:r>
            <a:r>
              <a:rPr lang="en-IN" baseline="30000" dirty="0" smtClean="0"/>
              <a:t>th</a:t>
            </a:r>
            <a:r>
              <a:rPr lang="en-IN" dirty="0" smtClean="0"/>
              <a:t> June, 2021</a:t>
            </a:r>
            <a:br>
              <a:rPr lang="en-IN" dirty="0" smtClean="0"/>
            </a:br>
            <a:endParaRPr lang="en-IN" dirty="0"/>
          </a:p>
        </p:txBody>
      </p:sp>
      <p:pic>
        <p:nvPicPr>
          <p:cNvPr id="5" name="Content Placeholder 4" descr="C:\Users\user\Desktop\2021-2022 PHOTOS\0f9c855f-0bf5-440b-b646-13aec62ee94c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4038600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C:\Users\user\Desktop\2021-2022 PHOTOS\ede42143-d158-42b0-9f94-1abbb63a8144 (2)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00200"/>
            <a:ext cx="4038600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915400" cy="884238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>Observance of </a:t>
            </a:r>
            <a:r>
              <a:rPr lang="en-IN" b="1" dirty="0" err="1" smtClean="0"/>
              <a:t>Rabha</a:t>
            </a:r>
            <a:r>
              <a:rPr lang="en-IN" b="1" dirty="0" smtClean="0"/>
              <a:t> </a:t>
            </a:r>
            <a:r>
              <a:rPr lang="en-IN" b="1" dirty="0" err="1" smtClean="0"/>
              <a:t>Diwas</a:t>
            </a:r>
            <a:r>
              <a:rPr lang="en-IN" b="1" dirty="0" smtClean="0"/>
              <a:t> on 20</a:t>
            </a:r>
            <a:r>
              <a:rPr lang="en-IN" b="1" baseline="30000" dirty="0" smtClean="0"/>
              <a:t>th</a:t>
            </a:r>
            <a:r>
              <a:rPr lang="en-IN" b="1" dirty="0" smtClean="0"/>
              <a:t>  June, 2021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pic>
        <p:nvPicPr>
          <p:cNvPr id="5" name="Content Placeholder 4" descr="C:\Users\user\Downloads\WhatsApp Image 2021-07-31 at 3.15.46 AM.jpe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00200"/>
            <a:ext cx="403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C:\Users\user\Downloads\WhatsApp Image 2021-07-31 at 3.15.46 AM (1).jpeg"/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600200"/>
            <a:ext cx="4038600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>Observance of YOGA DAY on 21</a:t>
            </a:r>
            <a:r>
              <a:rPr lang="en-IN" b="1" baseline="30000" dirty="0" smtClean="0"/>
              <a:t>st</a:t>
            </a:r>
            <a:r>
              <a:rPr lang="en-IN" b="1" dirty="0" smtClean="0"/>
              <a:t> June, 2021 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pic>
        <p:nvPicPr>
          <p:cNvPr id="5" name="Content Placeholder 4" descr="C:\Users\user\Desktop\2021-2022 PHOTOS\YOGA DAY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0"/>
            <a:ext cx="426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C:\Users\user\Desktop\2021-2022 PHOTOS\YOGA DAY 2021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76400"/>
            <a:ext cx="38862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Awareness </a:t>
            </a:r>
            <a:r>
              <a:rPr lang="en-US" dirty="0" err="1" smtClean="0"/>
              <a:t>Programme</a:t>
            </a:r>
            <a:r>
              <a:rPr lang="en-US" dirty="0" smtClean="0"/>
              <a:t> conducted by NHM, </a:t>
            </a:r>
            <a:r>
              <a:rPr lang="en-US" dirty="0" err="1" smtClean="0"/>
              <a:t>Tinsukia</a:t>
            </a:r>
            <a:r>
              <a:rPr lang="en-US" dirty="0" smtClean="0"/>
              <a:t> on 27</a:t>
            </a:r>
            <a:r>
              <a:rPr lang="en-US" baseline="30000" dirty="0" smtClean="0"/>
              <a:t>th</a:t>
            </a:r>
            <a:r>
              <a:rPr lang="en-US" dirty="0" smtClean="0"/>
              <a:t> June, 2021</a:t>
            </a:r>
            <a:endParaRPr lang="en-IN" dirty="0"/>
          </a:p>
        </p:txBody>
      </p:sp>
      <p:pic>
        <p:nvPicPr>
          <p:cNvPr id="5" name="Content Placeholder 4" descr="E:\886845f8-4a44-4f58-a3b4-a95a2b049616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5740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884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Periodic Health Check up of inmates by NHM, </a:t>
            </a:r>
            <a:r>
              <a:rPr lang="en-US" dirty="0" err="1" smtClean="0"/>
              <a:t>Tinsukia</a:t>
            </a:r>
            <a:endParaRPr lang="en-IN" dirty="0"/>
          </a:p>
        </p:txBody>
      </p:sp>
      <p:pic>
        <p:nvPicPr>
          <p:cNvPr id="6" name="Picture 5" descr="E:\eceee22d-2fc7-4ac5-a985-dabc9341c50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38199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4876800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839200" cy="808038"/>
          </a:xfrm>
        </p:spPr>
        <p:txBody>
          <a:bodyPr>
            <a:normAutofit fontScale="90000"/>
          </a:bodyPr>
          <a:lstStyle/>
          <a:p>
            <a:r>
              <a:rPr lang="en-IN" sz="3100" b="1" dirty="0" smtClean="0"/>
              <a:t>An Art Competition was conducted by the Indian Army on 20</a:t>
            </a:r>
            <a:r>
              <a:rPr lang="en-IN" sz="3100" b="1" baseline="30000" dirty="0" smtClean="0"/>
              <a:t>th</a:t>
            </a:r>
            <a:r>
              <a:rPr lang="en-IN" sz="3100" b="1" dirty="0" smtClean="0"/>
              <a:t> July, 2021 on the occasion of Vijay </a:t>
            </a:r>
            <a:r>
              <a:rPr lang="en-IN" sz="3100" b="1" dirty="0" err="1" smtClean="0"/>
              <a:t>Diwas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pic>
        <p:nvPicPr>
          <p:cNvPr id="5" name="Content Placeholder 4" descr="E:\bf5fbd88-4ecc-4af0-9401-790b605fe13c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449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E:\df8a2fdc-677e-4c68-a28b-07e1a1b6678d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24000"/>
            <a:ext cx="449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IN" sz="3600" b="1" dirty="0" smtClean="0"/>
              <a:t>Donation of Essential Commodities under CSR project on 26</a:t>
            </a:r>
            <a:r>
              <a:rPr lang="en-IN" sz="3600" b="1" baseline="30000" dirty="0" smtClean="0"/>
              <a:t>th</a:t>
            </a:r>
            <a:r>
              <a:rPr lang="en-IN" sz="3600" b="1" dirty="0" smtClean="0"/>
              <a:t> July, 2021 by State Bank of India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pic>
        <p:nvPicPr>
          <p:cNvPr id="5" name="Content Placeholder 4" descr="C:\Users\user\Downloads\WhatsApp Image 2021-07-31 at 3.33.55 AM (1).jpe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4191000" cy="403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C:\Users\user\Downloads\WhatsApp Image 2021-07-31 at 3.33.55 AM.jpe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752600"/>
            <a:ext cx="4191000" cy="403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371600"/>
            <a:ext cx="62484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Name of the CCI: </a:t>
            </a:r>
            <a:r>
              <a:rPr lang="en-US" sz="3200" dirty="0" err="1" smtClean="0"/>
              <a:t>Purbottar</a:t>
            </a:r>
            <a:r>
              <a:rPr lang="en-US" sz="3200" dirty="0" smtClean="0"/>
              <a:t> </a:t>
            </a:r>
            <a:r>
              <a:rPr lang="en-US" sz="3200" dirty="0" err="1" smtClean="0"/>
              <a:t>Vikash</a:t>
            </a:r>
            <a:r>
              <a:rPr lang="en-US" sz="3200" dirty="0" smtClean="0"/>
              <a:t> </a:t>
            </a:r>
            <a:r>
              <a:rPr lang="en-US" sz="2800" dirty="0" err="1" smtClean="0"/>
              <a:t>Parishad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rgbClr val="C00000"/>
                </a:solidFill>
              </a:rPr>
              <a:t> Total No. of Inmates: 		112 Nos.</a:t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>Total No of Teaching Staff: 	14 Nos.</a:t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>Total No of Supporting Staff: 	11 Nos.</a:t>
            </a:r>
            <a:endParaRPr lang="en-IN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Participation at Online Awareness </a:t>
            </a:r>
            <a:r>
              <a:rPr lang="en-US" sz="2800" dirty="0" err="1" smtClean="0"/>
              <a:t>programme</a:t>
            </a:r>
            <a:r>
              <a:rPr lang="en-US" sz="2800" dirty="0" smtClean="0"/>
              <a:t> on Child related issues organized by Educational Team, Assam</a:t>
            </a:r>
            <a:endParaRPr lang="en-IN" sz="2800" dirty="0"/>
          </a:p>
        </p:txBody>
      </p:sp>
      <p:pic>
        <p:nvPicPr>
          <p:cNvPr id="5" name="Content Placeholder 4" descr="E:\c03e63ff-ebaa-4a77-88c1-d3cfb9214df6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4038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C:\Users\user\Downloads\WhatsApp Image 2021-07-31 at 4.49.58 PM.jpe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00200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Regular Sanitization of CCI</a:t>
            </a:r>
            <a:endParaRPr lang="en-IN" sz="3200" dirty="0"/>
          </a:p>
        </p:txBody>
      </p:sp>
      <p:pic>
        <p:nvPicPr>
          <p:cNvPr id="7" name="Picture 6" descr="C:\Users\user\Desktop\2021-2022 PHOTOS\09be006d-9455-460f-ba58-d2b5f0bd3aa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399" y="1524000"/>
            <a:ext cx="731520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Initiative of scientific creativity of a student of Class IX</a:t>
            </a:r>
            <a:endParaRPr lang="en-IN" dirty="0"/>
          </a:p>
        </p:txBody>
      </p:sp>
      <p:pic>
        <p:nvPicPr>
          <p:cNvPr id="3" name="Picture 2" descr="C:\Users\user\Downloads\WhatsApp Image 2021-07-31 at 5.08.22 PM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319337"/>
            <a:ext cx="7696200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Group Counseling Session conducted by CWC Member </a:t>
            </a:r>
            <a:endParaRPr lang="en-IN" sz="3600" dirty="0"/>
          </a:p>
        </p:txBody>
      </p:sp>
      <p:pic>
        <p:nvPicPr>
          <p:cNvPr id="5" name="Content Placeholder 4" descr="C:\Users\user\Desktop\2021-2022 PHOTOS\PVP ( CCI ) Children Counselling by CWC Member Bornali Chetry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57400"/>
            <a:ext cx="434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C:\Users\user\Desktop\2021-2022 PHOTOS\PVP Counselling by Bornali mam- 28-06-2021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0574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Leadership Development Training among the Children </a:t>
            </a:r>
            <a:endParaRPr lang="en-IN" sz="3600" dirty="0"/>
          </a:p>
        </p:txBody>
      </p:sp>
      <p:pic>
        <p:nvPicPr>
          <p:cNvPr id="5" name="Picture 4" descr="C:\Users\user\Desktop\2021-2022 PHOTOS\Children Comittee Leaders Metting 27-06-202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17012"/>
            <a:ext cx="8000999" cy="420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Sports activity of Children</a:t>
            </a:r>
            <a:endParaRPr lang="en-IN" dirty="0"/>
          </a:p>
        </p:txBody>
      </p:sp>
      <p:pic>
        <p:nvPicPr>
          <p:cNvPr id="5" name="Content Placeholder 4" descr="E:\f3306b9b-4d80-4e0e-89e6-eb83021dc613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4038600" cy="4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E:\bcfafc60-2031-42a9-95fa-1cfff6ffa5bb (1)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76400"/>
            <a:ext cx="4191000" cy="4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Sports activities of Children</a:t>
            </a:r>
            <a:endParaRPr lang="en-IN" dirty="0"/>
          </a:p>
        </p:txBody>
      </p:sp>
      <p:pic>
        <p:nvPicPr>
          <p:cNvPr id="5" name="Content Placeholder 4" descr="E:\50923b0d-4e6f-46c8-8d62-f0ad6397c3e7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00201"/>
            <a:ext cx="4038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E:\b17dda7b-3ec8-48c7-ac61-1b25430f592d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0"/>
            <a:ext cx="4038600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Regular Physical Training of Children</a:t>
            </a:r>
            <a:endParaRPr lang="en-IN" dirty="0"/>
          </a:p>
        </p:txBody>
      </p:sp>
      <p:pic>
        <p:nvPicPr>
          <p:cNvPr id="5" name="Content Placeholder 4" descr="C:\Users\user\Downloads\WhatsApp Image 2021-08-01 at 12.41.56 AM.jpe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Felicitation of HSLC Passed student</a:t>
            </a:r>
            <a:br>
              <a:rPr lang="en-US" dirty="0" smtClean="0"/>
            </a:br>
            <a:r>
              <a:rPr lang="en-US" dirty="0" smtClean="0"/>
              <a:t>(100% achievement in 2021)</a:t>
            </a:r>
            <a:endParaRPr lang="en-IN" dirty="0"/>
          </a:p>
        </p:txBody>
      </p:sp>
      <p:pic>
        <p:nvPicPr>
          <p:cNvPr id="5" name="Picture 2" descr="E:\56862be4-7c53-490d-827d-cda3b2bf3cc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229600" cy="5029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057400"/>
            <a:ext cx="5029200" cy="2362200"/>
          </a:xfrm>
        </p:spPr>
        <p:txBody>
          <a:bodyPr/>
          <a:lstStyle/>
          <a:p>
            <a:r>
              <a:rPr lang="en-US" dirty="0" smtClean="0"/>
              <a:t>	</a:t>
            </a:r>
            <a:r>
              <a:rPr lang="en-US" sz="6600" dirty="0" smtClean="0"/>
              <a:t>Thank You</a:t>
            </a: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u="sng" dirty="0" smtClean="0"/>
              <a:t> Total </a:t>
            </a:r>
            <a:r>
              <a:rPr lang="en-US" sz="3600" u="sng" dirty="0" smtClean="0"/>
              <a:t>number of child =&gt; 112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dirty="0" smtClean="0"/>
              <a:t>  Class - I                          =&gt; 04</a:t>
            </a:r>
            <a:br>
              <a:rPr lang="en-US" sz="3600" dirty="0" smtClean="0"/>
            </a:br>
            <a:r>
              <a:rPr lang="en-US" sz="3600" dirty="0" smtClean="0"/>
              <a:t>  Class - II                         =&gt; 06</a:t>
            </a:r>
            <a:br>
              <a:rPr lang="en-US" sz="3600" dirty="0" smtClean="0"/>
            </a:br>
            <a:r>
              <a:rPr lang="en-US" sz="3600" dirty="0" smtClean="0"/>
              <a:t>  Class – III                       =&gt; 12</a:t>
            </a:r>
            <a:br>
              <a:rPr lang="en-US" sz="3600" dirty="0" smtClean="0"/>
            </a:br>
            <a:r>
              <a:rPr lang="en-US" sz="3600" dirty="0" smtClean="0"/>
              <a:t>  Class-  IV                        =&gt; </a:t>
            </a:r>
            <a:r>
              <a:rPr lang="en-US" sz="3600" dirty="0" smtClean="0"/>
              <a:t>11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 Class- V                         =&gt; 12</a:t>
            </a:r>
            <a:br>
              <a:rPr lang="en-US" sz="3600" dirty="0" smtClean="0"/>
            </a:br>
            <a:r>
              <a:rPr lang="en-US" sz="3600" dirty="0" smtClean="0"/>
              <a:t>  Class- VI                        =&gt; 25</a:t>
            </a:r>
            <a:br>
              <a:rPr lang="en-US" sz="3600" dirty="0" smtClean="0"/>
            </a:br>
            <a:r>
              <a:rPr lang="en-US" sz="3600" dirty="0" smtClean="0"/>
              <a:t>  Class- VII                       =&gt; 13</a:t>
            </a:r>
            <a:br>
              <a:rPr lang="en-US" sz="3600" dirty="0" smtClean="0"/>
            </a:br>
            <a:r>
              <a:rPr lang="en-US" sz="3600" dirty="0" smtClean="0"/>
              <a:t>  Class- VIII                      =&gt; 10</a:t>
            </a:r>
            <a:br>
              <a:rPr lang="en-US" sz="3600" dirty="0" smtClean="0"/>
            </a:br>
            <a:r>
              <a:rPr lang="en-US" sz="3600" dirty="0" smtClean="0"/>
              <a:t>  Class- IX                        =&gt; 09</a:t>
            </a:r>
            <a:br>
              <a:rPr lang="en-US" sz="3600" dirty="0" smtClean="0"/>
            </a:br>
            <a:r>
              <a:rPr lang="en-US" sz="3600" dirty="0" smtClean="0"/>
              <a:t>  Class- X                    </a:t>
            </a:r>
            <a:r>
              <a:rPr lang="en-US" sz="3600" dirty="0" smtClean="0"/>
              <a:t>     </a:t>
            </a:r>
            <a:r>
              <a:rPr lang="en-US" sz="3600" dirty="0" smtClean="0"/>
              <a:t>=&gt; 06</a:t>
            </a:r>
            <a:br>
              <a:rPr lang="en-US" sz="3600" dirty="0" smtClean="0"/>
            </a:br>
            <a:r>
              <a:rPr lang="en-US" sz="3600" dirty="0" smtClean="0"/>
              <a:t>  Class – XI	         </a:t>
            </a:r>
            <a:r>
              <a:rPr lang="en-US" sz="3600" dirty="0" smtClean="0"/>
              <a:t>            </a:t>
            </a:r>
            <a:r>
              <a:rPr lang="en-US" sz="3600" dirty="0" smtClean="0"/>
              <a:t>=&gt; </a:t>
            </a:r>
            <a:r>
              <a:rPr lang="en-US" sz="3600" dirty="0" smtClean="0"/>
              <a:t>04</a:t>
            </a:r>
            <a:endParaRPr lang="en-IN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>
            <a:normAutofit/>
          </a:bodyPr>
          <a:lstStyle/>
          <a:p>
            <a:pPr algn="l"/>
            <a:r>
              <a:rPr lang="en-US" sz="4000" u="sng" dirty="0" smtClean="0"/>
              <a:t>DOCUMENTS ARE AVAILABLE OF CHILD</a:t>
            </a:r>
            <a:br>
              <a:rPr lang="en-US" sz="4000" u="sng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Birth Certificate- 93 Child</a:t>
            </a:r>
            <a:br>
              <a:rPr lang="en-US" dirty="0" smtClean="0"/>
            </a:br>
            <a:r>
              <a:rPr lang="en-US" dirty="0" smtClean="0"/>
              <a:t>2. Bank Account – 89</a:t>
            </a:r>
            <a:br>
              <a:rPr lang="en-US" dirty="0" smtClean="0"/>
            </a:br>
            <a:r>
              <a:rPr lang="en-US" dirty="0" smtClean="0"/>
              <a:t>3. </a:t>
            </a:r>
            <a:r>
              <a:rPr lang="en-US" dirty="0" err="1" smtClean="0"/>
              <a:t>Addhar</a:t>
            </a:r>
            <a:r>
              <a:rPr lang="en-US" dirty="0" smtClean="0"/>
              <a:t> Card - 102</a:t>
            </a:r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1"/>
            <a:ext cx="8153400" cy="1295399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/>
              <a:t>Purvottar</a:t>
            </a:r>
            <a:r>
              <a:rPr lang="en-US" sz="3200" dirty="0" smtClean="0"/>
              <a:t> </a:t>
            </a:r>
            <a:r>
              <a:rPr lang="en-US" sz="3200" dirty="0" err="1" smtClean="0"/>
              <a:t>Vikash</a:t>
            </a:r>
            <a:r>
              <a:rPr lang="en-US" sz="3200" dirty="0" smtClean="0"/>
              <a:t> </a:t>
            </a:r>
            <a:r>
              <a:rPr lang="en-US" sz="3200" dirty="0" err="1" smtClean="0"/>
              <a:t>Parishad</a:t>
            </a:r>
            <a:r>
              <a:rPr lang="en-US" sz="3200" dirty="0" smtClean="0"/>
              <a:t> providing following services:</a:t>
            </a:r>
            <a:endParaRPr lang="en-IN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239000" cy="50292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C00000"/>
                </a:solidFill>
              </a:rPr>
              <a:t>Residential Services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C00000"/>
                </a:solidFill>
              </a:rPr>
              <a:t>Formal Educational services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C00000"/>
                </a:solidFill>
              </a:rPr>
              <a:t>Extra curriculum activities: 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C00000"/>
                </a:solidFill>
              </a:rPr>
              <a:t>Harmonium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rgbClr val="C00000"/>
                </a:solidFill>
              </a:rPr>
              <a:t>Tabala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1" algn="l"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rgbClr val="C00000"/>
                </a:solidFill>
              </a:rPr>
              <a:t>Satriya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Nitya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1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C00000"/>
                </a:solidFill>
              </a:rPr>
              <a:t>National Credit Crops Training (NCC)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C00000"/>
                </a:solidFill>
              </a:rPr>
              <a:t>Football Coaching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C00000"/>
                </a:solidFill>
              </a:rPr>
              <a:t>Art coaching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C00000"/>
                </a:solidFill>
              </a:rPr>
              <a:t>Vocational Training : 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C00000"/>
                </a:solidFill>
              </a:rPr>
              <a:t>Computer Education</a:t>
            </a:r>
          </a:p>
          <a:p>
            <a:endParaRPr lang="en-IN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1"/>
            <a:ext cx="8153400" cy="1295399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/>
              <a:t>Purbottar</a:t>
            </a:r>
            <a:r>
              <a:rPr lang="en-US" sz="3200" dirty="0" smtClean="0"/>
              <a:t> </a:t>
            </a:r>
            <a:r>
              <a:rPr lang="en-US" sz="3200" dirty="0" err="1" smtClean="0"/>
              <a:t>Vikash</a:t>
            </a:r>
            <a:r>
              <a:rPr lang="en-US" sz="3200" dirty="0" smtClean="0"/>
              <a:t> </a:t>
            </a:r>
            <a:r>
              <a:rPr lang="en-US" sz="3200" dirty="0" err="1" smtClean="0"/>
              <a:t>Parishad</a:t>
            </a:r>
            <a:r>
              <a:rPr lang="en-US" sz="3200" dirty="0" smtClean="0"/>
              <a:t> providing following services:</a:t>
            </a:r>
            <a:endParaRPr lang="en-IN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76400"/>
            <a:ext cx="7239000" cy="48006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To ensure the following rights of the Children: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C00000"/>
                </a:solidFill>
              </a:rPr>
              <a:t>Right to Survival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C00000"/>
                </a:solidFill>
              </a:rPr>
              <a:t> Right to protection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C00000"/>
                </a:solidFill>
              </a:rPr>
              <a:t>Right to development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C00000"/>
                </a:solidFill>
              </a:rPr>
              <a:t>Right to participation</a:t>
            </a:r>
          </a:p>
          <a:p>
            <a:endParaRPr lang="en-IN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Some of the Good Practices at the PVP</a:t>
            </a:r>
            <a:endParaRPr lang="en-IN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295400"/>
            <a:ext cx="8153400" cy="5029200"/>
          </a:xfrm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Regular conducting Health Check up of Children.</a:t>
            </a:r>
          </a:p>
          <a:p>
            <a:pPr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Annual education tour of the Children.</a:t>
            </a:r>
          </a:p>
          <a:p>
            <a:pPr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Providing extra curriculum activates to the inmates accordingly their interest.</a:t>
            </a:r>
          </a:p>
          <a:p>
            <a:pPr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Celebration of different festivals at the CCI.</a:t>
            </a:r>
          </a:p>
          <a:p>
            <a:pPr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Leadership growth training among the inmates of the CCI.</a:t>
            </a:r>
          </a:p>
          <a:p>
            <a:pPr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Conducting exposure visit and carrier counseling class by the different professionals i.e. Army officers, Govt. Officers, literary person, Doctors, Engineers, Wing Commander etc.</a:t>
            </a:r>
            <a:endParaRPr lang="en-IN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Art Competition on 3</a:t>
            </a:r>
            <a:r>
              <a:rPr lang="en-IN" b="1" baseline="30000" dirty="0" smtClean="0"/>
              <a:t>rd</a:t>
            </a:r>
            <a:r>
              <a:rPr lang="en-IN" b="1" dirty="0" smtClean="0"/>
              <a:t> March 2021 on the occasion of Child Protection Day</a:t>
            </a:r>
            <a:endParaRPr lang="en-IN" dirty="0"/>
          </a:p>
        </p:txBody>
      </p:sp>
      <p:pic>
        <p:nvPicPr>
          <p:cNvPr id="5" name="Content Placeholder 4" descr="C:\Users\user\Downloads\WhatsApp Image 2021-07-31 at 2.32.16 AM.jpe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828800"/>
            <a:ext cx="35814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C:\Users\user\Downloads\WhatsApp Image 2021-07-31 at 2.32.17 AM.jpe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828800"/>
            <a:ext cx="4038600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600" b="1" dirty="0" smtClean="0"/>
              <a:t>Observance of “Child Protection Day” 2021 on 4</a:t>
            </a:r>
            <a:r>
              <a:rPr lang="en-IN" sz="3600" b="1" baseline="30000" dirty="0" smtClean="0"/>
              <a:t>th</a:t>
            </a:r>
            <a:r>
              <a:rPr lang="en-IN" sz="3600" b="1" dirty="0" smtClean="0"/>
              <a:t> March by District Child Protection Unit</a:t>
            </a:r>
            <a:endParaRPr lang="en-IN" sz="3600" dirty="0"/>
          </a:p>
        </p:txBody>
      </p:sp>
      <p:pic>
        <p:nvPicPr>
          <p:cNvPr id="5" name="Content Placeholder 4" descr="C:\Users\user\Desktop\2021-2022 PHOTOS\01f36171-be7f-4910-9ffd-f0ac35a31088 (1)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4600"/>
            <a:ext cx="4038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C:\Users\user\Desktop\2021-2022 PHOTOS\5c027482-25bd-429f-b27b-668684fe761b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590800"/>
            <a:ext cx="4038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398</Words>
  <Application>Microsoft Office PowerPoint</Application>
  <PresentationFormat>On-screen Show (4:3)</PresentationFormat>
  <Paragraphs>53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Activities of Purbottar Vikash Parishad (CCI) </vt:lpstr>
      <vt:lpstr>Slide 2</vt:lpstr>
      <vt:lpstr> Total number of child =&gt; 112   Class - I                          =&gt; 04   Class - II                         =&gt; 06   Class – III                       =&gt; 12   Class-  IV                        =&gt; 11   Class- V                         =&gt; 12   Class- VI                        =&gt; 25   Class- VII                       =&gt; 13   Class- VIII                      =&gt; 10   Class- IX                        =&gt; 09   Class- X                         =&gt; 06   Class – XI                      =&gt; 04</vt:lpstr>
      <vt:lpstr>DOCUMENTS ARE AVAILABLE OF CHILD  1. Birth Certificate- 93 Child 2. Bank Account – 89 3. Addhar Card - 102</vt:lpstr>
      <vt:lpstr>Purvottar Vikash Parishad providing following services:</vt:lpstr>
      <vt:lpstr>Purbottar Vikash Parishad providing following services:</vt:lpstr>
      <vt:lpstr>Some of the Good Practices at the PVP</vt:lpstr>
      <vt:lpstr>Art Competition on 3rd March 2021 on the occasion of Child Protection Day</vt:lpstr>
      <vt:lpstr>Observance of “Child Protection Day” 2021 on 4th March by District Child Protection Unit</vt:lpstr>
      <vt:lpstr>Prize distribution by Education Team, Assam to the winners of “Spread Knowledge” on 21-03-2021 </vt:lpstr>
      <vt:lpstr>OBSERVANCE OF WORLD  HEALTH DAY ON 7-4-2021 BY DLSA, TINSUKIA  </vt:lpstr>
      <vt:lpstr>BOHAG BIHU 14-4-2021 </vt:lpstr>
      <vt:lpstr>Tree Plantation on the occasion of World Environment Day on 5th June, 2021 </vt:lpstr>
      <vt:lpstr>Observance of Rabha Diwas on 20th  June, 2021 </vt:lpstr>
      <vt:lpstr>Observance of YOGA DAY on 21st June, 2021  </vt:lpstr>
      <vt:lpstr>Awareness Programme conducted by NHM, Tinsukia on 27th June, 2021</vt:lpstr>
      <vt:lpstr>Periodic Health Check up of inmates by NHM, Tinsukia</vt:lpstr>
      <vt:lpstr>An Art Competition was conducted by the Indian Army on 20th July, 2021 on the occasion of Vijay Diwas </vt:lpstr>
      <vt:lpstr>Donation of Essential Commodities under CSR project on 26th July, 2021 by State Bank of India </vt:lpstr>
      <vt:lpstr>Participation at Online Awareness programme on Child related issues organized by Educational Team, Assam</vt:lpstr>
      <vt:lpstr>Regular Sanitization of CCI</vt:lpstr>
      <vt:lpstr>Initiative of scientific creativity of a student of Class IX</vt:lpstr>
      <vt:lpstr>Group Counseling Session conducted by CWC Member </vt:lpstr>
      <vt:lpstr>Leadership Development Training among the Children </vt:lpstr>
      <vt:lpstr>Sports activity of Children</vt:lpstr>
      <vt:lpstr>Sports activities of Children</vt:lpstr>
      <vt:lpstr>Regular Physical Training of Children</vt:lpstr>
      <vt:lpstr>Felicitation of HSLC Passed student (100% achievement in 2021)</vt:lpstr>
      <vt:lpstr> 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Activities of Purbottar Vikash Parishad (CCI)</dc:title>
  <dc:creator>user</dc:creator>
  <cp:lastModifiedBy>user</cp:lastModifiedBy>
  <cp:revision>66</cp:revision>
  <dcterms:created xsi:type="dcterms:W3CDTF">2006-08-16T00:00:00Z</dcterms:created>
  <dcterms:modified xsi:type="dcterms:W3CDTF">2021-08-12T18:51:45Z</dcterms:modified>
</cp:coreProperties>
</file>